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FFFF"/>
    <a:srgbClr val="009999"/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7" autoAdjust="0"/>
    <p:restoredTop sz="65092" autoAdjust="0"/>
  </p:normalViewPr>
  <p:slideViewPr>
    <p:cSldViewPr snapToGrid="0">
      <p:cViewPr varScale="1">
        <p:scale>
          <a:sx n="115" d="100"/>
          <a:sy n="115" d="100"/>
        </p:scale>
        <p:origin x="594" y="120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25158B2C-BC40-8134-C064-CCB2817614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0102"/>
            <a:ext cx="1987079" cy="70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About Power Electronics Society">
            <a:extLst>
              <a:ext uri="{FF2B5EF4-FFF2-40B4-BE49-F238E27FC236}">
                <a16:creationId xmlns:a16="http://schemas.microsoft.com/office/drawing/2014/main" id="{C54D36DA-35F5-23D3-10B8-AC6915E356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13" y="6290527"/>
            <a:ext cx="372838" cy="43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EEE Microwave Theory and Techniques Society | MTT-S">
            <a:extLst>
              <a:ext uri="{FF2B5EF4-FFF2-40B4-BE49-F238E27FC236}">
                <a16:creationId xmlns:a16="http://schemas.microsoft.com/office/drawing/2014/main" id="{9F9BDE30-50F6-E3B5-56D5-774D4BBDDDB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99"/>
          <a:stretch/>
        </p:blipFill>
        <p:spPr bwMode="auto">
          <a:xfrm>
            <a:off x="1900000" y="6256492"/>
            <a:ext cx="889394" cy="48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7516" y="3342373"/>
            <a:ext cx="11049802" cy="1441383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68E0DE-138C-C9A3-796F-98E35A22F335}"/>
              </a:ext>
            </a:extLst>
          </p:cNvPr>
          <p:cNvSpPr txBox="1"/>
          <p:nvPr userDrawn="1"/>
        </p:nvSpPr>
        <p:spPr>
          <a:xfrm>
            <a:off x="0" y="0"/>
            <a:ext cx="40541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WPTCE 2023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866572-1E74-2CA2-5C54-634FB7E6CB0B}"/>
              </a:ext>
            </a:extLst>
          </p:cNvPr>
          <p:cNvSpPr txBox="1"/>
          <p:nvPr userDrawn="1"/>
        </p:nvSpPr>
        <p:spPr>
          <a:xfrm>
            <a:off x="9656233" y="6564427"/>
            <a:ext cx="2535768" cy="285663"/>
          </a:xfrm>
          <a:prstGeom prst="rect">
            <a:avLst/>
          </a:prstGeom>
          <a:noFill/>
        </p:spPr>
        <p:txBody>
          <a:bodyPr wrap="square" lIns="0" tIns="0" rIns="91440" bIns="0" rtlCol="0" anchor="ctr">
            <a:noAutofit/>
          </a:bodyPr>
          <a:lstStyle/>
          <a:p>
            <a:pPr algn="r"/>
            <a:r>
              <a:rPr lang="en-US" sz="800" b="0" i="0" dirty="0">
                <a:effectLst/>
                <a:latin typeface="Arial" panose="020B0604020202020204" pitchFamily="34" charset="0"/>
              </a:rPr>
              <a:t>979-8-3503-3737-2/23/$31.00 ©2023 IEEE</a:t>
            </a:r>
            <a:endParaRPr lang="en-US" sz="800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577516" y="4783756"/>
            <a:ext cx="11049802" cy="1780673"/>
          </a:xfrm>
        </p:spPr>
        <p:txBody>
          <a:bodyPr>
            <a:normAutofit/>
          </a:bodyPr>
          <a:lstStyle>
            <a:lvl1pPr marL="0" indent="0" algn="ctr">
              <a:buNone/>
              <a:defRPr sz="3200" b="0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969AA03-397C-A653-B717-002D5597A4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516" y="6564426"/>
            <a:ext cx="11049802" cy="293573"/>
          </a:xfrm>
        </p:spPr>
        <p:txBody>
          <a:bodyPr wrap="none"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800" baseline="0"/>
            </a:lvl1pPr>
          </a:lstStyle>
          <a:p>
            <a:pPr lvl="0"/>
            <a:r>
              <a:rPr lang="en-US" dirty="0"/>
              <a:t>&lt;Submission ID&gt;</a:t>
            </a:r>
          </a:p>
        </p:txBody>
      </p:sp>
    </p:spTree>
    <p:extLst>
      <p:ext uri="{BB962C8B-B14F-4D97-AF65-F5344CB8AC3E}">
        <p14:creationId xmlns:p14="http://schemas.microsoft.com/office/powerpoint/2010/main" val="183763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8BCDC2EA-BFE5-41AD-865F-F964C9DBE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75023"/>
            <a:ext cx="109727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9DFB78-E676-98BD-9BA8-14CC0EC71E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69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80159"/>
            <a:ext cx="5384800" cy="490798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B61DA-4619-2B1B-1C2B-7B982F9C7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94CF1-43FC-962F-FD79-75FF2A627B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61862"/>
            <a:ext cx="5386917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01625"/>
            <a:ext cx="5386917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3" y="1361862"/>
            <a:ext cx="5389033" cy="639763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7472" indent="0">
              <a:buNone/>
              <a:defRPr sz="1520" b="1"/>
            </a:lvl2pPr>
            <a:lvl3pPr marL="694944" indent="0">
              <a:buNone/>
              <a:defRPr sz="1368" b="1"/>
            </a:lvl3pPr>
            <a:lvl4pPr marL="1042416" indent="0">
              <a:buNone/>
              <a:defRPr sz="1216" b="1"/>
            </a:lvl4pPr>
            <a:lvl5pPr marL="1389888" indent="0">
              <a:buNone/>
              <a:defRPr sz="1216" b="1"/>
            </a:lvl5pPr>
            <a:lvl6pPr marL="1737360" indent="0">
              <a:buNone/>
              <a:defRPr sz="1216" b="1"/>
            </a:lvl6pPr>
            <a:lvl7pPr marL="2084832" indent="0">
              <a:buNone/>
              <a:defRPr sz="1216" b="1"/>
            </a:lvl7pPr>
            <a:lvl8pPr marL="2432304" indent="0">
              <a:buNone/>
              <a:defRPr sz="1216" b="1"/>
            </a:lvl8pPr>
            <a:lvl9pPr marL="2779776" indent="0">
              <a:buNone/>
              <a:defRPr sz="1216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3" y="2001625"/>
            <a:ext cx="5389033" cy="419715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216"/>
            </a:lvl6pPr>
            <a:lvl7pPr>
              <a:defRPr sz="1216"/>
            </a:lvl7pPr>
            <a:lvl8pPr>
              <a:defRPr sz="1216"/>
            </a:lvl8pPr>
            <a:lvl9pPr>
              <a:defRPr sz="1216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0F9FC7-F8A1-C9EF-C98E-A46B24C7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4B315-22BA-9350-66D3-F16C84623F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5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98178-3DA5-F60E-A1A4-F0B04F57C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E95B80-8565-FCB5-D5DA-E6761A98F9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5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23C0F9-6A21-4D2E-81FF-6BBE16DAD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14">
            <a:extLst>
              <a:ext uri="{FF2B5EF4-FFF2-40B4-BE49-F238E27FC236}">
                <a16:creationId xmlns:a16="http://schemas.microsoft.com/office/drawing/2014/main" id="{7E7A6AC4-E533-4D0B-B9DD-E16BAB3974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7516" y="659220"/>
            <a:ext cx="11049802" cy="26831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0"/>
            </a:lvl1pPr>
            <a:lvl2pPr marL="347472" indent="0">
              <a:buNone/>
              <a:defRPr/>
            </a:lvl2pPr>
            <a:lvl3pPr marL="694944" indent="0">
              <a:buNone/>
              <a:defRPr/>
            </a:lvl3pPr>
          </a:lstStyle>
          <a:p>
            <a:pPr lvl="0"/>
            <a:r>
              <a:rPr lang="en-US" dirty="0"/>
              <a:t>&lt;Title of Presentation&gt;</a:t>
            </a:r>
          </a:p>
        </p:txBody>
      </p:sp>
    </p:spTree>
    <p:extLst>
      <p:ext uri="{BB962C8B-B14F-4D97-AF65-F5344CB8AC3E}">
        <p14:creationId xmlns:p14="http://schemas.microsoft.com/office/powerpoint/2010/main" val="8812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371170F-0096-C382-D65F-34BAD7BBF9F0}"/>
              </a:ext>
            </a:extLst>
          </p:cNvPr>
          <p:cNvSpPr/>
          <p:nvPr userDrawn="1"/>
        </p:nvSpPr>
        <p:spPr>
          <a:xfrm>
            <a:off x="0" y="6582668"/>
            <a:ext cx="12192000" cy="2753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75023"/>
            <a:ext cx="109727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57645"/>
            <a:ext cx="10972800" cy="4941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6579181"/>
            <a:ext cx="941531" cy="282666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A7C1CB-CD83-8740-F6CC-EA952820EDB3}"/>
              </a:ext>
            </a:extLst>
          </p:cNvPr>
          <p:cNvSpPr txBox="1"/>
          <p:nvPr userDrawn="1"/>
        </p:nvSpPr>
        <p:spPr>
          <a:xfrm>
            <a:off x="10579100" y="6582668"/>
            <a:ext cx="1612900" cy="275332"/>
          </a:xfrm>
          <a:prstGeom prst="rect">
            <a:avLst/>
          </a:prstGeom>
          <a:noFill/>
        </p:spPr>
        <p:txBody>
          <a:bodyPr wrap="square" lIns="0" tIns="0" rIns="91440" bIns="0" rtlCol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D966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WPTCE 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D966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32" name="Picture 8" descr="Master Brand and Logos - IEEE Brand Experience">
            <a:extLst>
              <a:ext uri="{FF2B5EF4-FFF2-40B4-BE49-F238E27FC236}">
                <a16:creationId xmlns:a16="http://schemas.microsoft.com/office/drawing/2014/main" id="{D4DDC8FD-F6BA-9F25-FA23-DD39DB9759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3" y="6605199"/>
            <a:ext cx="820701" cy="23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onic Responsive Template">
            <a:extLst>
              <a:ext uri="{FF2B5EF4-FFF2-40B4-BE49-F238E27FC236}">
                <a16:creationId xmlns:a16="http://schemas.microsoft.com/office/drawing/2014/main" id="{4EC9BA43-B013-3FD4-7F0F-A772BE1D484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554"/>
          <a:stretch/>
        </p:blipFill>
        <p:spPr bwMode="auto">
          <a:xfrm>
            <a:off x="984696" y="6613666"/>
            <a:ext cx="412951" cy="22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About Power Electronics Society">
            <a:extLst>
              <a:ext uri="{FF2B5EF4-FFF2-40B4-BE49-F238E27FC236}">
                <a16:creationId xmlns:a16="http://schemas.microsoft.com/office/drawing/2014/main" id="{AB05C0CE-4568-290B-BFA4-66B88B5474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76" y="6594121"/>
            <a:ext cx="216323" cy="2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3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8" r:id="rId3"/>
    <p:sldLayoutId id="2147483709" r:id="rId4"/>
    <p:sldLayoutId id="2147483710" r:id="rId5"/>
    <p:sldLayoutId id="2147483711" r:id="rId6"/>
  </p:sldLayoutIdLst>
  <p:hf hdr="0" dt="0"/>
  <p:txStyles>
    <p:titleStyle>
      <a:lvl1pPr algn="l" defTabSz="694944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</p:titleStyle>
    <p:bodyStyle>
      <a:lvl1pPr marL="260604" indent="-260604" algn="l" defTabSz="694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1pPr>
      <a:lvl2pPr marL="564642" indent="-217170" algn="l" defTabSz="694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marL="86868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marL="1216152" indent="-173736" algn="l" defTabSz="694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marL="1563624" indent="-173736" algn="l" defTabSz="694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1911096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258568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606040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2953512" indent="-173736" algn="l" defTabSz="694944" rtl="0" eaLnBrk="1" latinLnBrk="0" hangingPunct="1">
        <a:spcBef>
          <a:spcPct val="20000"/>
        </a:spcBef>
        <a:buFont typeface="Arial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1pPr>
      <a:lvl2pPr marL="34747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3pPr>
      <a:lvl4pPr marL="104241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7pPr>
      <a:lvl8pPr marL="2432304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8pPr>
      <a:lvl9pPr marL="2779776" algn="l" defTabSz="694944" rtl="0" eaLnBrk="1" latinLnBrk="0" hangingPunct="1">
        <a:defRPr sz="13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E365E1-25E7-C8E6-64C3-3EC1E5AE630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5C525-4779-CA9D-B2EC-8692DE5FFE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33380-47BB-A91F-28FC-B3D775255C5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62549-1CC3-3C4D-74B2-5FE207C213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8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DDBD4-2408-D2A8-1CCA-A93F24DC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678867-3F55-52A7-0A38-DA15C215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EBE8B-9F33-5AD0-9713-5F6379ED7A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EF114-BD19-4E49-AF11-C346593B86D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20867"/>
      </p:ext>
    </p:extLst>
  </p:cSld>
  <p:clrMapOvr>
    <a:masterClrMapping/>
  </p:clrMapOvr>
</p:sld>
</file>

<file path=ppt/theme/theme1.xml><?xml version="1.0" encoding="utf-8"?>
<a:theme xmlns:a="http://schemas.openxmlformats.org/drawingml/2006/main" name="IMS2017_OP_r1ac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S2017_OP_r1ac" id="{E254AC6C-FA64-4698-934A-7A976E7E81ED}" vid="{877A9143-CBFC-4C11-BE25-6AA951D0C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15401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Open Sans</vt:lpstr>
      <vt:lpstr>Tahoma</vt:lpstr>
      <vt:lpstr>IMS2017_OP_r1ac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John Salmon</cp:lastModifiedBy>
  <cp:revision>616</cp:revision>
  <cp:lastPrinted>2015-10-12T17:01:40Z</cp:lastPrinted>
  <dcterms:created xsi:type="dcterms:W3CDTF">2011-11-17T21:50:28Z</dcterms:created>
  <dcterms:modified xsi:type="dcterms:W3CDTF">2023-05-10T14:33:43Z</dcterms:modified>
</cp:coreProperties>
</file>